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sldIdLst>
    <p:sldId id="256" r:id="rId2"/>
    <p:sldId id="268" r:id="rId3"/>
    <p:sldId id="273" r:id="rId4"/>
    <p:sldId id="276" r:id="rId5"/>
    <p:sldId id="277" r:id="rId6"/>
    <p:sldId id="274" r:id="rId7"/>
    <p:sldId id="275" r:id="rId8"/>
    <p:sldId id="265" r:id="rId9"/>
    <p:sldId id="278" r:id="rId10"/>
    <p:sldId id="263" r:id="rId11"/>
    <p:sldId id="279" r:id="rId12"/>
    <p:sldId id="264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67" r:id="rId27"/>
    <p:sldId id="293" r:id="rId28"/>
    <p:sldId id="294" r:id="rId29"/>
    <p:sldId id="27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8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07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79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4106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9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651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104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97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3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7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78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9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8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2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4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96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689B9-3901-43FB-9A0B-338115A00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31109"/>
            <a:ext cx="8825658" cy="3995781"/>
          </a:xfrm>
          <a:ln w="28575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 fontAlgn="base">
              <a:lnSpc>
                <a:spcPct val="160000"/>
              </a:lnSpc>
              <a:spcBef>
                <a:spcPts val="0"/>
              </a:spcBef>
            </a:pPr>
            <a:r>
              <a:rPr lang="ko-KR" alt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한국수화 첫걸음 </a:t>
            </a:r>
            <a:r>
              <a:rPr lang="en-US" altLang="ko-KR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정리</a:t>
            </a:r>
            <a:r>
              <a:rPr lang="en-US" altLang="ko-KR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br>
              <a:rPr lang="en-US" altLang="ko-KR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6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506E389-72F9-4BFC-8B5C-3362297F0D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1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0BFE96-8725-46AC-8D12-7933FD2438E4}"/>
              </a:ext>
            </a:extLst>
          </p:cNvPr>
          <p:cNvSpPr/>
          <p:nvPr/>
        </p:nvSpPr>
        <p:spPr>
          <a:xfrm>
            <a:off x="338014" y="416074"/>
            <a:ext cx="15247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/>
              <a:t>한글지문자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자음  </a:t>
            </a:r>
          </a:p>
        </p:txBody>
      </p:sp>
      <p:pic>
        <p:nvPicPr>
          <p:cNvPr id="4" name="한글 지문자 '자음'">
            <a:hlinkClick r:id="" action="ppaction://media"/>
            <a:extLst>
              <a:ext uri="{FF2B5EF4-FFF2-40B4-BE49-F238E27FC236}">
                <a16:creationId xmlns:a16="http://schemas.microsoft.com/office/drawing/2014/main" id="{B6113352-FECA-4AD2-AA2A-BEA42C7718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4809" y="505394"/>
            <a:ext cx="9333294" cy="5571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4D2AA0-0001-4416-AA2B-BE8E5CBD3B35}"/>
              </a:ext>
            </a:extLst>
          </p:cNvPr>
          <p:cNvSpPr/>
          <p:nvPr/>
        </p:nvSpPr>
        <p:spPr>
          <a:xfrm>
            <a:off x="3852177" y="46742"/>
            <a:ext cx="499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https://www.youtube.com/watch?v=OOnuoUl4gP4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0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A3691C-6CCC-45F5-B92D-03260882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13" y="255757"/>
            <a:ext cx="8169348" cy="63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0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0A2A5E5-7B92-467C-9FCA-A127E8600748}"/>
              </a:ext>
            </a:extLst>
          </p:cNvPr>
          <p:cNvSpPr/>
          <p:nvPr/>
        </p:nvSpPr>
        <p:spPr>
          <a:xfrm>
            <a:off x="262487" y="313793"/>
            <a:ext cx="13917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한글지문자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b="1" dirty="0"/>
          </a:p>
          <a:p>
            <a:pPr algn="ctr"/>
            <a:r>
              <a:rPr lang="ko-KR" altLang="en-US" sz="3600" b="1" dirty="0"/>
              <a:t>모음</a:t>
            </a:r>
          </a:p>
        </p:txBody>
      </p:sp>
      <p:pic>
        <p:nvPicPr>
          <p:cNvPr id="3" name="한글 지문자 '모음'">
            <a:hlinkClick r:id="" action="ppaction://media"/>
            <a:extLst>
              <a:ext uri="{FF2B5EF4-FFF2-40B4-BE49-F238E27FC236}">
                <a16:creationId xmlns:a16="http://schemas.microsoft.com/office/drawing/2014/main" id="{D747D74E-7F59-41F2-8810-F6384BFA1E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060" y="498459"/>
            <a:ext cx="9165266" cy="54703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84BA85-376E-4829-97A5-24691C51E984}"/>
              </a:ext>
            </a:extLst>
          </p:cNvPr>
          <p:cNvSpPr/>
          <p:nvPr/>
        </p:nvSpPr>
        <p:spPr>
          <a:xfrm>
            <a:off x="3897311" y="129127"/>
            <a:ext cx="5447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https://www.youtube.com/watch?v=6-E6qrs99-k&amp;t=14s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6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77F799-DC58-4BDB-998B-46CD0B3C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97" y="518978"/>
            <a:ext cx="8649177" cy="58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9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6362C0-0D06-4846-905E-CC011CCC5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8" y="495060"/>
            <a:ext cx="8977741" cy="5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3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8CA275-F597-42BF-801C-AF1CF406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7" y="375964"/>
            <a:ext cx="9749373" cy="56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5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7CCEFE-5967-4F05-AC58-0DE2BAE4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97" y="242754"/>
            <a:ext cx="9773178" cy="63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76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B937C5-E26F-4925-8A54-677EBEDF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05" y="466607"/>
            <a:ext cx="9225370" cy="59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1BD0D3-9150-4936-94A5-7832C1DA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4" y="611858"/>
            <a:ext cx="8772525" cy="563428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211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3D02E4-877B-4331-A324-773090D5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4" y="281806"/>
            <a:ext cx="9840830" cy="62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6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FB44-0FBA-4D80-9F1F-428680C1E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65" y="1332072"/>
            <a:ext cx="3401063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000" b="1" dirty="0"/>
              <a:t>수화할 때 </a:t>
            </a:r>
            <a:br>
              <a:rPr lang="en-US" altLang="ko-KR" sz="4000" b="1" dirty="0"/>
            </a:br>
            <a:br>
              <a:rPr lang="en-US" altLang="ko-KR" sz="4000" b="1" dirty="0"/>
            </a:br>
            <a:r>
              <a:rPr lang="ko-KR" altLang="en-US" sz="4000" b="1" dirty="0"/>
              <a:t> 주의사항 </a:t>
            </a:r>
          </a:p>
        </p:txBody>
      </p:sp>
      <p:pic>
        <p:nvPicPr>
          <p:cNvPr id="5" name="[수화할 때의 주의사항] 안녕하세요">
            <a:hlinkClick r:id="" action="ppaction://media"/>
            <a:extLst>
              <a:ext uri="{FF2B5EF4-FFF2-40B4-BE49-F238E27FC236}">
                <a16:creationId xmlns:a16="http://schemas.microsoft.com/office/drawing/2014/main" id="{8BD4BF1A-E0D6-4C06-8AD5-44A6B194EE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3810" y="1049775"/>
            <a:ext cx="7283450" cy="4394680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71C91-20D4-4C89-8C60-0B5E5CCE5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2166" y="3322226"/>
            <a:ext cx="3401062" cy="2895599"/>
          </a:xfrm>
        </p:spPr>
        <p:txBody>
          <a:bodyPr/>
          <a:lstStyle/>
          <a:p>
            <a:r>
              <a:rPr lang="en-US" altLang="ko-KR" dirty="0"/>
              <a:t>https://www.youtube.com/watch?v=rxU1X309DzI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7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39EAF5-1A76-41B9-AEDC-912A183D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6" y="133056"/>
            <a:ext cx="9458844" cy="60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1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D7E3A4-1381-4B9A-AA90-954C9AAD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12" y="390269"/>
            <a:ext cx="8953876" cy="5796219"/>
          </a:xfrm>
          <a:prstGeom prst="rect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344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625F30-2793-4D28-892A-FB17B16C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5" y="142599"/>
            <a:ext cx="9444425" cy="61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0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C28A61-DE78-43BC-BC8D-038D59B0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40" y="290234"/>
            <a:ext cx="9544573" cy="62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9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3D771F-5A60-4438-9D1F-6BF6347B5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09" y="261680"/>
            <a:ext cx="9244404" cy="59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5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E84CAE-12CA-42F0-8721-2D113C40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68" y="248821"/>
            <a:ext cx="9237243" cy="61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95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지숫자 배우기(수화)">
            <a:hlinkClick r:id="" action="ppaction://media"/>
            <a:extLst>
              <a:ext uri="{FF2B5EF4-FFF2-40B4-BE49-F238E27FC236}">
                <a16:creationId xmlns:a16="http://schemas.microsoft.com/office/drawing/2014/main" id="{E9981D50-8BED-43D9-950E-755C5B974F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8721" y="292897"/>
            <a:ext cx="8899451" cy="56137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C47EF0-CE33-4945-AE8F-CD6F01E8D34B}"/>
              </a:ext>
            </a:extLst>
          </p:cNvPr>
          <p:cNvSpPr/>
          <p:nvPr/>
        </p:nvSpPr>
        <p:spPr>
          <a:xfrm>
            <a:off x="541552" y="1067124"/>
            <a:ext cx="14382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err="1"/>
              <a:t>지숫자</a:t>
            </a:r>
            <a:endParaRPr lang="en-US" altLang="ko-KR" sz="3200" b="1" dirty="0"/>
          </a:p>
          <a:p>
            <a:endParaRPr lang="en-US" altLang="ko-KR" sz="3200" b="1" dirty="0"/>
          </a:p>
          <a:p>
            <a:pPr algn="ctr"/>
            <a:r>
              <a:rPr lang="ko-KR" altLang="en-US" sz="3200" b="1" dirty="0"/>
              <a:t>함께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해보기</a:t>
            </a:r>
            <a:r>
              <a:rPr lang="ko-KR" altLang="en-US" dirty="0"/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AB5F1F-5EA9-4B2E-B7B3-E10D0BAA6CAE}"/>
              </a:ext>
            </a:extLst>
          </p:cNvPr>
          <p:cNvSpPr/>
          <p:nvPr/>
        </p:nvSpPr>
        <p:spPr>
          <a:xfrm>
            <a:off x="4666667" y="6439160"/>
            <a:ext cx="86559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https://www.youtube.com/watch?v=YC-ATwwwDzU&amp;t=19s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72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392FDD-C593-4CBE-88E8-FACCF563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50" y="301147"/>
            <a:ext cx="9369330" cy="61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7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28DC07-32CD-48C7-9DEB-45CDFEA2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13" y="242669"/>
            <a:ext cx="9566824" cy="62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69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4E87DA-B3B1-4CB4-9F18-9F36E97A9CDA}"/>
              </a:ext>
            </a:extLst>
          </p:cNvPr>
          <p:cNvSpPr/>
          <p:nvPr/>
        </p:nvSpPr>
        <p:spPr>
          <a:xfrm>
            <a:off x="1931581" y="2478239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  <a:p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수고하셨습니다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03C0FB-177E-443D-BDE2-642587D5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04" y="358104"/>
            <a:ext cx="4833135" cy="510204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2560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C2765A-88AF-47E2-A79D-6980D84C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37" y="292768"/>
            <a:ext cx="9172987" cy="60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1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0A092C-9083-4487-BDD3-BB903692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09" y="469135"/>
            <a:ext cx="10699407" cy="5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2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A040C0-E9B6-4FE1-B3DF-E16549BE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25" y="404825"/>
            <a:ext cx="10058711" cy="51698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8BB904-A04E-4B0A-A3BD-C3F68CBA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64" y="4119912"/>
            <a:ext cx="962032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29A4E0-D45C-44A6-AF39-565533287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3" y="428498"/>
            <a:ext cx="9858886" cy="57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AF0C47-E234-4898-A643-B6283A92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54" y="1269140"/>
            <a:ext cx="8806364" cy="54793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8E74AB-5794-4BD1-A247-1DD05B1B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54" y="109473"/>
            <a:ext cx="2876951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4DBA9-E279-484F-B239-F2314215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34" y="1565246"/>
            <a:ext cx="1806359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b="1" dirty="0" err="1"/>
              <a:t>한글지문자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올바른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지화사용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올바른 지화 사용">
            <a:hlinkClick r:id="" action="ppaction://media"/>
            <a:extLst>
              <a:ext uri="{FF2B5EF4-FFF2-40B4-BE49-F238E27FC236}">
                <a16:creationId xmlns:a16="http://schemas.microsoft.com/office/drawing/2014/main" id="{7A2D99A2-90A5-4127-8D38-3B5DD7D29D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6206" y="322976"/>
            <a:ext cx="8698990" cy="5540229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30929F-6C5A-4386-9BBB-786D45132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2467" y="6300317"/>
            <a:ext cx="8107305" cy="2895599"/>
          </a:xfrm>
        </p:spPr>
        <p:txBody>
          <a:bodyPr/>
          <a:lstStyle/>
          <a:p>
            <a:r>
              <a:rPr lang="en-US" altLang="ko-KR" dirty="0"/>
              <a:t>https://www.youtube.com/watch?v=caiBpG_h-6M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C9F904-4CEA-4F28-B54C-FDFCD753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18" y="280143"/>
            <a:ext cx="7834039" cy="62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87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324</TotalTime>
  <Words>107</Words>
  <Application>Microsoft Office PowerPoint</Application>
  <PresentationFormat>와이드스크린</PresentationFormat>
  <Paragraphs>20</Paragraphs>
  <Slides>29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함초롬돋움</vt:lpstr>
      <vt:lpstr>Arial</vt:lpstr>
      <vt:lpstr>Century Gothic</vt:lpstr>
      <vt:lpstr>Wingdings 3</vt:lpstr>
      <vt:lpstr>이온</vt:lpstr>
      <vt:lpstr>한국수화 첫걸음 (정리)     </vt:lpstr>
      <vt:lpstr>수화할 때    주의사항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한글지문자  (올바른   지화사용)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한국수화첫걸음 </dc:title>
  <dc:creator>user</dc:creator>
  <cp:lastModifiedBy>user</cp:lastModifiedBy>
  <cp:revision>21</cp:revision>
  <dcterms:created xsi:type="dcterms:W3CDTF">2020-12-01T07:08:17Z</dcterms:created>
  <dcterms:modified xsi:type="dcterms:W3CDTF">2021-11-23T07:44:13Z</dcterms:modified>
</cp:coreProperties>
</file>